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308" r:id="rId22"/>
    <p:sldId id="309" r:id="rId23"/>
    <p:sldId id="310" r:id="rId24"/>
    <p:sldId id="311" r:id="rId25"/>
    <p:sldId id="312" r:id="rId26"/>
    <p:sldId id="313" r:id="rId27"/>
    <p:sldId id="314" r:id="rId28"/>
    <p:sldId id="315" r:id="rId29"/>
    <p:sldId id="316" r:id="rId30"/>
    <p:sldId id="31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3"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	</a:t>
            </a:r>
            <a:endParaRPr lang="en-GB" dirty="0"/>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1716</TotalTime>
  <Words>1503</Words>
  <Application>Microsoft Office PowerPoint</Application>
  <PresentationFormat>Widescreen</PresentationFormat>
  <Paragraphs>161</Paragraphs>
  <Slides>60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19</cp:revision>
  <dcterms:created xsi:type="dcterms:W3CDTF">2019-08-05T00:18:44Z</dcterms:created>
  <dcterms:modified xsi:type="dcterms:W3CDTF">2020-06-25T03:03:16Z</dcterms:modified>
</cp:coreProperties>
</file>